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0" r:id="rId16"/>
    <p:sldId id="273" r:id="rId17"/>
    <p:sldId id="275" r:id="rId18"/>
    <p:sldId id="271" r:id="rId19"/>
    <p:sldId id="276" r:id="rId20"/>
    <p:sldId id="279" r:id="rId21"/>
    <p:sldId id="280" r:id="rId22"/>
    <p:sldId id="281" r:id="rId23"/>
    <p:sldId id="282" r:id="rId24"/>
    <p:sldId id="28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30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3984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02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57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4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0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28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83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7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482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8053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9B487-0C25-427C-9BE1-132F6C58D57F}" type="datetimeFigureOut">
              <a:rPr lang="pl-PL" smtClean="0"/>
              <a:t>2020-02-24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BA7F0-5B26-4838-B53B-4A0895D88DD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55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pl-PL" b="1" dirty="0" smtClean="0"/>
              <a:t>SZKOLENIE PODSTAWOWE STRAŻAKÓW RATOWNIKÓW OSP </a:t>
            </a:r>
            <a:br>
              <a:rPr lang="pl-PL" b="1" dirty="0" smtClean="0"/>
            </a:br>
            <a:r>
              <a:rPr lang="pl-PL" b="1" dirty="0" smtClean="0"/>
              <a:t>(e-learning)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Termin realizacji: </a:t>
            </a:r>
          </a:p>
          <a:p>
            <a:r>
              <a:rPr lang="pl-PL" b="1" dirty="0" smtClean="0">
                <a:solidFill>
                  <a:schemeClr val="tx1"/>
                </a:solidFill>
              </a:rPr>
              <a:t>24.02 – 26.04.2020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4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" y="3101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2400" dirty="0" smtClean="0"/>
              <a:t>Po </a:t>
            </a:r>
            <a:r>
              <a:rPr lang="pl-PL" sz="2400" dirty="0"/>
              <a:t>wpisaniu loginu oraz hasła klikamy ok. Od tej chwili jesteśmy zalogowani na PLATFORMIE i możemy wybierać interesujące nas kursy </a:t>
            </a:r>
            <a:r>
              <a:rPr lang="pl-PL" sz="2400" b="1" dirty="0">
                <a:latin typeface="+mn-lt"/>
              </a:rPr>
              <a:t>WYBÓR SZKOLENIA „Podstawowe I </a:t>
            </a:r>
            <a:r>
              <a:rPr lang="pl-PL" sz="2400" b="1" dirty="0" err="1">
                <a:latin typeface="+mn-lt"/>
              </a:rPr>
              <a:t>i</a:t>
            </a:r>
            <a:r>
              <a:rPr lang="pl-PL" sz="2400" b="1" dirty="0">
                <a:latin typeface="+mn-lt"/>
              </a:rPr>
              <a:t> II, Techniczne oraz Przeciwpowodziowe i ratownictwo wodne dla OSP”</a:t>
            </a:r>
            <a:br>
              <a:rPr lang="pl-PL" sz="2400" b="1" dirty="0">
                <a:latin typeface="+mn-lt"/>
              </a:rPr>
            </a:br>
            <a:r>
              <a:rPr lang="pl-PL" sz="2400" dirty="0"/>
              <a:t> </a:t>
            </a:r>
            <a:endParaRPr lang="pl-PL" sz="2400" b="1" dirty="0">
              <a:latin typeface="+mn-lt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842493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FUNKCJE POMOCNICZE PODCZAS NAUKI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9713"/>
            <a:ext cx="8028384" cy="501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TEMATYKA SZKOLENIA PODZIELONA NA BLOKI MATERIAŁU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8087558" cy="50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/>
              <a:t>ROZPOCZĘCIE NAUKI, PRZYCISKI NAWIGACYJNE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8489235" cy="53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SPRAWDZENIE WIADOMOŚCI </a:t>
            </a:r>
            <a:br>
              <a:rPr lang="pl-PL" sz="2400" b="1" dirty="0" smtClean="0"/>
            </a:br>
            <a:r>
              <a:rPr lang="pl-PL" sz="2400" b="1" dirty="0" smtClean="0"/>
              <a:t>W górnym akapicie strony wchodzimy w TESTY i </a:t>
            </a:r>
            <a:r>
              <a:rPr lang="pl-PL" sz="2400" b="1" dirty="0"/>
              <a:t>4</a:t>
            </a:r>
            <a:r>
              <a:rPr lang="pl-PL" sz="2400" b="1" dirty="0" smtClean="0"/>
              <a:t> części rozwiązujemy </a:t>
            </a:r>
            <a:r>
              <a:rPr lang="pl-PL" sz="2400" b="1" dirty="0"/>
              <a:t>(</a:t>
            </a:r>
            <a:r>
              <a:rPr lang="pl-PL" sz="2400" b="1" dirty="0" smtClean="0"/>
              <a:t>zalicza, gdy każdy minimum </a:t>
            </a:r>
            <a:r>
              <a:rPr lang="pl-PL" sz="2400" b="1" dirty="0"/>
              <a:t>80</a:t>
            </a:r>
            <a:r>
              <a:rPr lang="pl-PL" sz="2400" b="1" dirty="0" smtClean="0"/>
              <a:t>%)</a:t>
            </a: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632848" cy="4971342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948341" y="5324501"/>
            <a:ext cx="1800200" cy="216024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1043608" y="5949280"/>
            <a:ext cx="1704933" cy="216024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351064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b="1" dirty="0" smtClean="0"/>
              <a:t>WYPEŁNIENIE TESTU WIEDZY PO PRZEROBIENIU MATERIAŁU</a:t>
            </a:r>
            <a:endParaRPr lang="pl-PL" sz="2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b="1" dirty="0" smtClean="0"/>
              <a:t>GENEROWANIE RAPORTU </a:t>
            </a:r>
            <a:br>
              <a:rPr lang="pl-PL" sz="2400" b="1" dirty="0" smtClean="0"/>
            </a:br>
            <a:r>
              <a:rPr lang="pl-PL" sz="2400" b="1" dirty="0" smtClean="0"/>
              <a:t>(obok resetowanie wyników wszystkich testów - aby od nowa rozwiązać)</a:t>
            </a:r>
            <a:endParaRPr lang="pl-PL" sz="2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700808"/>
            <a:ext cx="8031463" cy="401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-72008"/>
            <a:ext cx="4851067" cy="6858000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>
            <a:off x="2627784" y="3356992"/>
            <a:ext cx="1656184" cy="720080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2655438" y="4257092"/>
            <a:ext cx="2492626" cy="252028"/>
          </a:xfrm>
          <a:prstGeom prst="ellipse">
            <a:avLst/>
          </a:prstGeom>
          <a:noFill/>
          <a:ln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      </a:t>
            </a:r>
          </a:p>
          <a:p>
            <a:pPr marL="0" indent="0" algn="ctr">
              <a:buNone/>
            </a:pPr>
            <a:r>
              <a:rPr lang="pl-PL" b="1" dirty="0" smtClean="0"/>
              <a:t> ZALICZENIE MATERIAŁU TO MINIMUM              80% KAŻDEGO Z TESTÓW (4 CZĘŚCI)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r>
              <a:rPr lang="pl-PL" b="1" dirty="0" smtClean="0"/>
              <a:t>GDY MAMY MNIEJ NIŻ 80% - ABY JESZCZE RAZ ROZWIĄZAĆ TEST MUSIMY ZRESETOWAĆ WYNIKI TESTÓW (W ZAKŁADCE MOJE KONTO)</a:t>
            </a:r>
          </a:p>
          <a:p>
            <a:pPr marL="0" indent="0" algn="ctr">
              <a:buNone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216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sz="2800" u="sng" dirty="0" smtClean="0"/>
              <a:t>NIEOBECNOŚĆ POWYZEJ 20% </a:t>
            </a:r>
            <a:r>
              <a:rPr lang="pl-PL" sz="2800" dirty="0" smtClean="0"/>
              <a:t>SKUTKUJE USUNIECIEM ZE SZKOLENIA Z PISEMNĄ INFORMACJA </a:t>
            </a:r>
            <a:r>
              <a:rPr lang="pl-PL" sz="2800" dirty="0"/>
              <a:t>DO </a:t>
            </a:r>
            <a:r>
              <a:rPr lang="pl-PL" sz="2800" dirty="0" smtClean="0"/>
              <a:t>URZĘDU MIASTA/GMINY.</a:t>
            </a:r>
            <a:endParaRPr lang="pl-PL" sz="2800" dirty="0"/>
          </a:p>
          <a:p>
            <a:pPr marL="0" indent="0" algn="ctr">
              <a:buNone/>
            </a:pPr>
            <a:endParaRPr lang="pl-PL" sz="2800" u="sng" dirty="0" smtClean="0"/>
          </a:p>
          <a:p>
            <a:pPr marL="0" indent="0" algn="ctr">
              <a:buNone/>
            </a:pPr>
            <a:endParaRPr lang="pl-PL" sz="2800" b="1" u="sng" dirty="0"/>
          </a:p>
          <a:p>
            <a:pPr marL="0" indent="0" algn="ctr">
              <a:buNone/>
            </a:pPr>
            <a:r>
              <a:rPr lang="pl-PL" sz="2800" b="1" dirty="0" smtClean="0"/>
              <a:t>SZKOLENIE </a:t>
            </a:r>
            <a:r>
              <a:rPr lang="pl-PL" sz="2800" b="1" dirty="0"/>
              <a:t>ZAKOŃCZONE JEST 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EGZAMINEM PISEMNYM </a:t>
            </a:r>
            <a:r>
              <a:rPr lang="pl-PL" sz="2800" b="1" dirty="0"/>
              <a:t>I PRAKTYCZNYM </a:t>
            </a:r>
            <a:endParaRPr lang="pl-PL" sz="2800" b="1" dirty="0" smtClean="0"/>
          </a:p>
          <a:p>
            <a:pPr marL="0" indent="0" algn="ctr">
              <a:buNone/>
            </a:pPr>
            <a:r>
              <a:rPr lang="pl-PL" sz="2800" b="1" dirty="0" smtClean="0"/>
              <a:t>W DNIU 26 </a:t>
            </a:r>
            <a:r>
              <a:rPr lang="pl-PL" sz="2800" b="1" dirty="0"/>
              <a:t>KWIETNIA 2020 r. O GODZ. </a:t>
            </a:r>
            <a:r>
              <a:rPr lang="pl-PL" sz="2800" b="1" dirty="0" smtClean="0"/>
              <a:t>9.00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9914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Szkolenie organizowane zgodnie z programem zatwierdzonym przez </a:t>
            </a:r>
          </a:p>
          <a:p>
            <a:pPr marL="0" indent="0" algn="ctr">
              <a:buNone/>
            </a:pPr>
            <a:r>
              <a:rPr lang="pl-PL" b="1" dirty="0" smtClean="0"/>
              <a:t>Komendanta Głównego PSP</a:t>
            </a:r>
          </a:p>
          <a:p>
            <a:pPr marL="0" indent="0" algn="ctr">
              <a:buNone/>
            </a:pPr>
            <a:endParaRPr lang="pl-PL" b="1" dirty="0" smtClean="0"/>
          </a:p>
          <a:p>
            <a:pPr marL="0" indent="0" algn="ctr">
              <a:buNone/>
            </a:pPr>
            <a:r>
              <a:rPr lang="pl-PL" b="1" dirty="0" smtClean="0"/>
              <a:t>„SZKOLENIE PODSTAWOWE STRAŻAKÓW RATOWNIKÓW OSP - 2015”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0419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0"/>
            <a:ext cx="9086850" cy="702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236296" y="620688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SABNIE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148064" y="116632"/>
            <a:ext cx="9361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/>
              <a:t>R</a:t>
            </a:r>
            <a:r>
              <a:rPr lang="pl-PL" dirty="0" smtClean="0"/>
              <a:t>EPKI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885282" y="3140968"/>
            <a:ext cx="10710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KOSÓW L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148064" y="3542768"/>
            <a:ext cx="100811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BIELANY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619672" y="-68034"/>
            <a:ext cx="122400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CERANÓW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-68034"/>
            <a:ext cx="111561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STERDYŃ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835696" y="3358102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JABŁONNA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3358102"/>
            <a:ext cx="12596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SOKOŁÓW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110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5150"/>
            <a:ext cx="9144000" cy="550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3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" y="1124744"/>
            <a:ext cx="9104455" cy="5500768"/>
          </a:xfrm>
        </p:spPr>
      </p:pic>
    </p:spTree>
    <p:extLst>
      <p:ext uri="{BB962C8B-B14F-4D97-AF65-F5344CB8AC3E}">
        <p14:creationId xmlns:p14="http://schemas.microsoft.com/office/powerpoint/2010/main" val="21462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688"/>
            <a:ext cx="9154915" cy="5605672"/>
          </a:xfrm>
        </p:spPr>
      </p:pic>
    </p:spTree>
    <p:extLst>
      <p:ext uri="{BB962C8B-B14F-4D97-AF65-F5344CB8AC3E}">
        <p14:creationId xmlns:p14="http://schemas.microsoft.com/office/powerpoint/2010/main" val="25604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/>
              <a:t>KONIEC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5400" dirty="0" smtClean="0"/>
          </a:p>
          <a:p>
            <a:pPr marL="0" indent="0" algn="ctr">
              <a:buNone/>
            </a:pPr>
            <a:endParaRPr lang="pl-PL" sz="5400" dirty="0" smtClean="0"/>
          </a:p>
          <a:p>
            <a:pPr marL="0" indent="0" algn="ctr">
              <a:buNone/>
            </a:pPr>
            <a:r>
              <a:rPr lang="pl-PL" sz="5400" dirty="0" smtClean="0"/>
              <a:t>DZIĘKUJĘ ZA UWAGĘ !!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5239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Szkolenie obejmuje: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 algn="just">
              <a:buNone/>
            </a:pPr>
            <a:r>
              <a:rPr lang="pl-PL" sz="2000" dirty="0" smtClean="0">
                <a:solidFill>
                  <a:srgbClr val="FF0000"/>
                </a:solidFill>
              </a:rPr>
              <a:t>                                 59 godzin teoretycznych – e-learning (INTERNET)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dirty="0" smtClean="0"/>
              <a:t>                        </a:t>
            </a:r>
            <a:r>
              <a:rPr lang="pl-PL" sz="2000" b="1" dirty="0" smtClean="0"/>
              <a:t>67 godzin praktyki – na bazie sprzętowej JRG PSP</a:t>
            </a:r>
          </a:p>
          <a:p>
            <a:pPr marL="0" indent="0" algn="just">
              <a:buNone/>
            </a:pPr>
            <a:endParaRPr lang="pl-PL" sz="2000" b="1" dirty="0"/>
          </a:p>
          <a:p>
            <a:pPr marL="0" indent="0" algn="ctr">
              <a:buNone/>
            </a:pPr>
            <a:r>
              <a:rPr lang="pl-PL" sz="2000" b="1" u="sng" dirty="0" smtClean="0"/>
              <a:t>W TYM ĆWICZENIA W KOMORZE DYMOWEJ KM PSP OSTROŁEKA </a:t>
            </a:r>
          </a:p>
          <a:p>
            <a:pPr marL="0" indent="0" algn="ctr">
              <a:buNone/>
            </a:pPr>
            <a:r>
              <a:rPr lang="pl-PL" sz="2000" b="1" u="sng" dirty="0" smtClean="0"/>
              <a:t>O GODZ. 9.00 - 28 MARCA 2020 ROKU (SOBOTA)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r>
              <a:rPr lang="pl-PL" sz="2000" b="1" dirty="0" smtClean="0"/>
              <a:t>                                                    Razem: 126 godzin</a:t>
            </a:r>
          </a:p>
          <a:p>
            <a:pPr marL="0" indent="0" algn="just">
              <a:buNone/>
            </a:pPr>
            <a:endParaRPr lang="pl-PL" sz="2000" b="1" dirty="0"/>
          </a:p>
          <a:p>
            <a:pPr marL="0" indent="0" algn="just">
              <a:buNone/>
            </a:pP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3378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Plan szkolenia</a:t>
            </a:r>
            <a:r>
              <a:rPr lang="pl-PL" b="1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b="1" dirty="0" smtClean="0"/>
              <a:t>24.02 </a:t>
            </a:r>
            <a:r>
              <a:rPr lang="pl-PL" b="1" dirty="0"/>
              <a:t>– 29.02.2020</a:t>
            </a:r>
            <a:r>
              <a:rPr lang="pl-PL" dirty="0"/>
              <a:t> – teoria - e-learning w domu.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Od 29.02 – do 1.03 </a:t>
            </a:r>
            <a:r>
              <a:rPr lang="pl-PL" dirty="0"/>
              <a:t>–</a:t>
            </a:r>
            <a:r>
              <a:rPr lang="pl-PL" b="1" dirty="0"/>
              <a:t> </a:t>
            </a:r>
            <a:r>
              <a:rPr lang="pl-PL" dirty="0"/>
              <a:t>rozwiązywanie i drukowanie testów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Do 3.03 godz. 12.00</a:t>
            </a:r>
            <a:r>
              <a:rPr lang="pl-PL" dirty="0"/>
              <a:t> – dostarczenie testów do KP PSP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Od 7.03  do 25.04</a:t>
            </a:r>
            <a:r>
              <a:rPr lang="pl-PL" dirty="0"/>
              <a:t> – zajęcia w sobotę i</a:t>
            </a:r>
            <a:r>
              <a:rPr lang="pl-PL" b="1" dirty="0"/>
              <a:t> </a:t>
            </a:r>
            <a:r>
              <a:rPr lang="pl-PL" dirty="0"/>
              <a:t>niedzielę </a:t>
            </a:r>
            <a:r>
              <a:rPr lang="pl-PL" b="1" dirty="0"/>
              <a:t>od 9.00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28.03</a:t>
            </a:r>
            <a:r>
              <a:rPr lang="pl-PL" dirty="0"/>
              <a:t> – komora dymowa w Ostrołęce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/>
              <a:t>26.04</a:t>
            </a:r>
            <a:r>
              <a:rPr lang="pl-PL" dirty="0"/>
              <a:t> – egzamin </a:t>
            </a:r>
            <a:r>
              <a:rPr lang="pl-PL" b="1" dirty="0"/>
              <a:t>od 9.00</a:t>
            </a:r>
            <a:r>
              <a:rPr lang="pl-PL" dirty="0"/>
              <a:t> – teoria i praktyka.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075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5042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LOGOWANIE NA STRONĘ PLATFORMY</a:t>
            </a:r>
            <a:br>
              <a:rPr lang="pl-PL" sz="2400" b="1" dirty="0" smtClean="0">
                <a:latin typeface="+mn-lt"/>
              </a:rPr>
            </a:br>
            <a:r>
              <a:rPr lang="pl-PL" sz="2400" b="1" dirty="0" smtClean="0">
                <a:latin typeface="+mn-lt"/>
              </a:rPr>
              <a:t> (każda OSP ma swój własny kod)</a:t>
            </a:r>
            <a:endParaRPr lang="pl-PL" sz="2400" b="1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107018" cy="506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WYBÓR PLATFORMY OSP</a:t>
            </a:r>
            <a:endParaRPr lang="pl-PL" sz="2400" b="1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5" y="1146515"/>
            <a:ext cx="8374022" cy="523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0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>
                <a:latin typeface="+mn-lt"/>
              </a:rPr>
              <a:t>REJESTRACJA</a:t>
            </a:r>
            <a:br>
              <a:rPr lang="pl-PL" sz="2400" b="1" dirty="0" smtClean="0">
                <a:latin typeface="+mn-lt"/>
              </a:rPr>
            </a:br>
            <a:r>
              <a:rPr lang="pl-PL" sz="2200" dirty="0" smtClean="0"/>
              <a:t>W </a:t>
            </a:r>
            <a:r>
              <a:rPr lang="pl-PL" sz="2200" dirty="0"/>
              <a:t>prawym </a:t>
            </a:r>
            <a:r>
              <a:rPr lang="pl-PL" sz="2200" dirty="0" smtClean="0"/>
              <a:t>formularzu </a:t>
            </a:r>
            <a:r>
              <a:rPr lang="pl-PL" sz="2200" dirty="0"/>
              <a:t>wpisujemy login oraz hasło. Jeśli ich nie posiadamy, </a:t>
            </a:r>
            <a:r>
              <a:rPr lang="pl-PL" sz="2200" dirty="0" smtClean="0"/>
              <a:t>zmuszeni </a:t>
            </a:r>
            <a:r>
              <a:rPr lang="pl-PL" sz="2200" dirty="0"/>
              <a:t>jesteśmy do zarejestrowania się w systemie. Rejestracja jest dziecinnie prosta. Musimy tylko posiadać swoje konto email. System krok po kroku nas poprowadzi przez </a:t>
            </a:r>
            <a:r>
              <a:rPr lang="pl-PL" sz="2200" dirty="0" smtClean="0"/>
              <a:t>rejestrację.</a:t>
            </a:r>
            <a:endParaRPr lang="pl-PL" sz="2200" b="1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36904" cy="50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b="1" dirty="0" smtClean="0">
                <a:latin typeface="+mn-lt"/>
              </a:rPr>
              <a:t>PODANIE DANYCH OSOBOWYCH </a:t>
            </a:r>
            <a:endParaRPr lang="pl-PL" sz="2400" b="1" dirty="0"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64300" cy="46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>
                <a:latin typeface="+mn-lt"/>
              </a:rPr>
              <a:t>PONOWNE WEJŚCIE NA STRONĘ GŁÓWNĄ I WYBÓR PLATFORMY OSP</a:t>
            </a:r>
            <a:br>
              <a:rPr lang="pl-PL" sz="2400" b="1" dirty="0" smtClean="0">
                <a:latin typeface="+mn-lt"/>
              </a:rPr>
            </a:br>
            <a:r>
              <a:rPr lang="pl-PL" sz="2000" dirty="0"/>
              <a:t>Kiedy  już się zarejestrujemy w systemie następnym krokiem jest wpisanie wygenerowanego przez system loginu oraz </a:t>
            </a:r>
            <a:r>
              <a:rPr lang="pl-PL" sz="2000" dirty="0" smtClean="0"/>
              <a:t>hasła</a:t>
            </a:r>
            <a:br>
              <a:rPr lang="pl-PL" sz="2000" dirty="0" smtClean="0"/>
            </a:br>
            <a:r>
              <a:rPr lang="pl-PL" sz="2000" dirty="0" smtClean="0"/>
              <a:t>(</a:t>
            </a:r>
            <a:r>
              <a:rPr lang="pl-PL" sz="2000" dirty="0"/>
              <a:t>oba otrzymamy </a:t>
            </a:r>
            <a:r>
              <a:rPr lang="pl-PL" sz="2000" dirty="0" smtClean="0"/>
              <a:t>pocztą </a:t>
            </a:r>
            <a:r>
              <a:rPr lang="pl-PL" sz="2000" dirty="0"/>
              <a:t>po zakończeniu rejestracji).</a:t>
            </a:r>
            <a:endParaRPr lang="pl-PL" sz="2400" b="1" dirty="0"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4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307</Words>
  <Application>Microsoft Office PowerPoint</Application>
  <PresentationFormat>Pokaz na ekranie (4:3)</PresentationFormat>
  <Paragraphs>67</Paragraphs>
  <Slides>24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Motyw pakietu Office</vt:lpstr>
      <vt:lpstr>SZKOLENIE PODSTAWOWE STRAŻAKÓW RATOWNIKÓW OSP  (e-learning)</vt:lpstr>
      <vt:lpstr>Prezentacja programu PowerPoint</vt:lpstr>
      <vt:lpstr>Prezentacja programu PowerPoint</vt:lpstr>
      <vt:lpstr>Plan szkolenia:</vt:lpstr>
      <vt:lpstr>LOGOWANIE NA STRONĘ PLATFORMY  (każda OSP ma swój własny kod)</vt:lpstr>
      <vt:lpstr>WYBÓR PLATFORMY OSP</vt:lpstr>
      <vt:lpstr>REJESTRACJA W prawym formularzu wpisujemy login oraz hasło. Jeśli ich nie posiadamy, zmuszeni jesteśmy do zarejestrowania się w systemie. Rejestracja jest dziecinnie prosta. Musimy tylko posiadać swoje konto email. System krok po kroku nas poprowadzi przez rejestrację.</vt:lpstr>
      <vt:lpstr>PODANIE DANYCH OSOBOWYCH </vt:lpstr>
      <vt:lpstr>PONOWNE WEJŚCIE NA STRONĘ GŁÓWNĄ I WYBÓR PLATFORMY OSP Kiedy  już się zarejestrujemy w systemie następnym krokiem jest wpisanie wygenerowanego przez system loginu oraz hasła (oba otrzymamy pocztą po zakończeniu rejestracji).</vt:lpstr>
      <vt:lpstr>Po wpisaniu loginu oraz hasła klikamy ok. Od tej chwili jesteśmy zalogowani na PLATFORMIE i możemy wybierać interesujące nas kursy WYBÓR SZKOLENIA „Podstawowe I i II, Techniczne oraz Przeciwpowodziowe i ratownictwo wodne dla OSP”  </vt:lpstr>
      <vt:lpstr>FUNKCJE POMOCNICZE PODCZAS NAUKI</vt:lpstr>
      <vt:lpstr>TEMATYKA SZKOLENIA PODZIELONA NA BLOKI MATERIAŁU</vt:lpstr>
      <vt:lpstr>ROZPOCZĘCIE NAUKI, PRZYCISKI NAWIGACYJNE</vt:lpstr>
      <vt:lpstr>SPRAWDZENIE WIADOMOŚCI  W górnym akapicie strony wchodzimy w TESTY i 4 części rozwiązujemy (zalicza, gdy każdy minimum 80%)</vt:lpstr>
      <vt:lpstr>WYPEŁNIENIE TESTU WIEDZY PO PRZEROBIENIU MATERIAŁU</vt:lpstr>
      <vt:lpstr>GENEROWANIE RAPORTU  (obok resetowanie wyników wszystkich testów - aby od nowa rozwiązać)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KONIEC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SZKOLENIE PODSTAWOWE JEDNOETAPOWE STRAŻAKÓW RATOWNIKÓW OSP  (e-learning)</dc:title>
  <dc:creator>SZKOLENIE-PR</dc:creator>
  <cp:lastModifiedBy>SZKOLENIE-PR</cp:lastModifiedBy>
  <cp:revision>85</cp:revision>
  <dcterms:created xsi:type="dcterms:W3CDTF">2015-02-26T10:14:42Z</dcterms:created>
  <dcterms:modified xsi:type="dcterms:W3CDTF">2020-02-24T10:25:33Z</dcterms:modified>
</cp:coreProperties>
</file>